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29.09.2021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047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29/09/2021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29/09/2021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29/09/2021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pic>
        <p:nvPicPr>
          <p:cNvPr id="38" name="37 Resim" descr="LOGOSO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9564" y="5522420"/>
            <a:ext cx="2054431" cy="959002"/>
          </a:xfrm>
          <a:prstGeom prst="rect">
            <a:avLst/>
          </a:prstGeom>
        </p:spPr>
      </p:pic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10680</TotalTime>
  <Words>499</Words>
  <Application>Microsoft Office PowerPoint</Application>
  <PresentationFormat>Ekran Gösterisi (4:3)</PresentationFormat>
  <Paragraphs>158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Acer</cp:lastModifiedBy>
  <cp:revision>550</cp:revision>
  <dcterms:created xsi:type="dcterms:W3CDTF">2014-12-21T04:26:02Z</dcterms:created>
  <dcterms:modified xsi:type="dcterms:W3CDTF">2021-09-29T06:36:34Z</dcterms:modified>
</cp:coreProperties>
</file>